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6994-1E7C-48BA-9E0A-2131E6D9F5D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2EC9-4A60-4562-A428-59B6780D7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641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6994-1E7C-48BA-9E0A-2131E6D9F5D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2EC9-4A60-4562-A428-59B6780D7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37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6994-1E7C-48BA-9E0A-2131E6D9F5D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2EC9-4A60-4562-A428-59B6780D7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99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6994-1E7C-48BA-9E0A-2131E6D9F5D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2EC9-4A60-4562-A428-59B6780D7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59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6994-1E7C-48BA-9E0A-2131E6D9F5D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2EC9-4A60-4562-A428-59B6780D7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8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6994-1E7C-48BA-9E0A-2131E6D9F5D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2EC9-4A60-4562-A428-59B6780D7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187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6994-1E7C-48BA-9E0A-2131E6D9F5D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2EC9-4A60-4562-A428-59B6780D7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00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6994-1E7C-48BA-9E0A-2131E6D9F5D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2EC9-4A60-4562-A428-59B6780D7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54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6994-1E7C-48BA-9E0A-2131E6D9F5D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2EC9-4A60-4562-A428-59B6780D7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4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6994-1E7C-48BA-9E0A-2131E6D9F5D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2EC9-4A60-4562-A428-59B6780D7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7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6994-1E7C-48BA-9E0A-2131E6D9F5D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2EC9-4A60-4562-A428-59B6780D7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424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36994-1E7C-48BA-9E0A-2131E6D9F5D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22EC9-4A60-4562-A428-59B6780D7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83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701" y="-3616"/>
            <a:ext cx="10916844" cy="686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369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Finneran</dc:creator>
  <cp:lastModifiedBy>Beth Finneran</cp:lastModifiedBy>
  <cp:revision>1</cp:revision>
  <dcterms:created xsi:type="dcterms:W3CDTF">2020-01-29T00:17:29Z</dcterms:created>
  <dcterms:modified xsi:type="dcterms:W3CDTF">2020-01-29T00:17:52Z</dcterms:modified>
</cp:coreProperties>
</file>